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7" d="100"/>
          <a:sy n="77" d="100"/>
        </p:scale>
        <p:origin x="34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8" y="4777245"/>
            <a:ext cx="5439101" cy="3908363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26146"/>
              </p:ext>
            </p:extLst>
          </p:nvPr>
        </p:nvGraphicFramePr>
        <p:xfrm>
          <a:off x="151072" y="799780"/>
          <a:ext cx="6589011" cy="8371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7507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7462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第１０回カタクリまつり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7083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080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令和５年３月２５日２６日　９時００分～１５時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００分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可児川下流域自然公園駐車場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3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可児市土田４８２３－１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可児市観光協会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40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可児市広見１－１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０５７４－５０－７０５６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1171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4167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０００人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2666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384272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30235" y="6277508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40235" y="6182842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86627"/>
              </p:ext>
            </p:extLst>
          </p:nvPr>
        </p:nvGraphicFramePr>
        <p:xfrm>
          <a:off x="128570" y="2330734"/>
          <a:ext cx="6545535" cy="5797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25975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53151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7765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76348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34745" cy="1425503"/>
            <a:chOff x="124955" y="1254625"/>
            <a:chExt cx="6634745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19157" y="1428821"/>
              <a:ext cx="5340543" cy="6958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10602" y="3402063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10602" y="4905421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10602" y="5186224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10602" y="6472576"/>
            <a:ext cx="199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00431" y="7192168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499792"/>
              </p:ext>
            </p:extLst>
          </p:nvPr>
        </p:nvGraphicFramePr>
        <p:xfrm>
          <a:off x="128570" y="2330734"/>
          <a:ext cx="6545535" cy="55681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866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175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80364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785334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5897" y="1074320"/>
            <a:ext cx="5340543" cy="10765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35654" y="3477220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35654" y="4808372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5654" y="6257998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35654" y="6907634"/>
            <a:ext cx="1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593</Words>
  <Application>Microsoft Office PowerPoint</Application>
  <PresentationFormat>A4 210 x 297 mm</PresentationFormat>
  <Paragraphs>89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AD19-0108</cp:lastModifiedBy>
  <cp:revision>2</cp:revision>
  <cp:lastPrinted>2022-09-12T01:48:00Z</cp:lastPrinted>
  <dcterms:modified xsi:type="dcterms:W3CDTF">2023-03-22T05:58:00Z</dcterms:modified>
</cp:coreProperties>
</file>